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F4C2-C363-4AF2-A44F-CD4CBD1B6D3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7E9E-B7D0-445A-86AC-B12022890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Laura.Twichell@hanoverhorton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Twichell</a:t>
            </a:r>
            <a:endParaRPr lang="en-US" dirty="0" smtClean="0"/>
          </a:p>
          <a:p>
            <a:r>
              <a:rPr lang="en-US" sz="1600" dirty="0" smtClean="0">
                <a:hlinkClick r:id="rId2"/>
              </a:rPr>
              <a:t>Laura.Twichell@hanoverhorton.org</a:t>
            </a:r>
            <a:endParaRPr lang="en-US" sz="1600" dirty="0" smtClean="0"/>
          </a:p>
          <a:p>
            <a:r>
              <a:rPr lang="en-US" sz="1600" dirty="0" smtClean="0"/>
              <a:t>517 563 0103 ext. 225                             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8027" y="2967335"/>
            <a:ext cx="7947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	Back to School Information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8" name="Picture 4" descr="C:\Users\laura.twichell\AppData\Local\Microsoft\Windows\Temporary Internet Files\Content.IE5\6MAENDH5\MC9003344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86200"/>
            <a:ext cx="955548" cy="1053389"/>
          </a:xfrm>
          <a:prstGeom prst="rect">
            <a:avLst/>
          </a:prstGeom>
          <a:noFill/>
        </p:spPr>
      </p:pic>
      <p:pic>
        <p:nvPicPr>
          <p:cNvPr id="11" name="Picture 4" descr="C:\Users\laura.twichell\AppData\Local\Microsoft\Windows\Temporary Internet Files\Content.IE5\6MAENDH5\MC9003344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86200"/>
            <a:ext cx="955548" cy="1053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Attached to the back is the behavior policy that Hanover Horton adopted.</a:t>
            </a:r>
          </a:p>
          <a:p>
            <a:r>
              <a:rPr lang="en-US" dirty="0" smtClean="0"/>
              <a:t>Our focus is positive reinforcement, problem solving and cooperation.  If a child is having difficulty in these areas a rubric has been established to redirect the student and involve help from school and home.</a:t>
            </a:r>
          </a:p>
          <a:p>
            <a:r>
              <a:rPr lang="en-US" dirty="0" smtClean="0"/>
              <a:t>It is our intent to create a safe, warm and caring environment for your child to learn and play.</a:t>
            </a:r>
          </a:p>
          <a:p>
            <a:endParaRPr lang="en-US" dirty="0"/>
          </a:p>
        </p:txBody>
      </p:sp>
      <p:pic>
        <p:nvPicPr>
          <p:cNvPr id="10242" name="Picture 2" descr="C:\Users\laura.twichell\AppData\Local\Microsoft\Windows\Temporary Internet Files\Content.IE5\6MAENDH5\MC9004457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1818742" cy="1669694"/>
          </a:xfrm>
          <a:prstGeom prst="rect">
            <a:avLst/>
          </a:prstGeom>
          <a:noFill/>
        </p:spPr>
      </p:pic>
      <p:pic>
        <p:nvPicPr>
          <p:cNvPr id="10243" name="Picture 3" descr="C:\Users\laura.twichell\AppData\Local\Microsoft\Windows\Temporary Internet Files\Content.IE5\SEXKC8GK\MP9004265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6172200"/>
            <a:ext cx="3733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classroom helpers. (Parent, Grandparent)  Please sign the sheet and let me know when you would be available.</a:t>
            </a:r>
          </a:p>
          <a:p>
            <a:r>
              <a:rPr lang="en-US" dirty="0" smtClean="0"/>
              <a:t>Party sign up</a:t>
            </a:r>
          </a:p>
          <a:p>
            <a:r>
              <a:rPr lang="en-US" dirty="0" smtClean="0"/>
              <a:t>Fieldtrips      </a:t>
            </a:r>
          </a:p>
          <a:p>
            <a:endParaRPr lang="en-US" dirty="0"/>
          </a:p>
        </p:txBody>
      </p:sp>
      <p:pic>
        <p:nvPicPr>
          <p:cNvPr id="11266" name="Picture 2" descr="C:\Users\laura.twichell\AppData\Local\Microsoft\Windows\Temporary Internet Files\Content.IE5\6MAENDH5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04800"/>
            <a:ext cx="1810512" cy="1159459"/>
          </a:xfrm>
          <a:prstGeom prst="rect">
            <a:avLst/>
          </a:prstGeom>
          <a:noFill/>
        </p:spPr>
      </p:pic>
      <p:pic>
        <p:nvPicPr>
          <p:cNvPr id="11267" name="Picture 3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724400"/>
            <a:ext cx="1805940" cy="1814170"/>
          </a:xfrm>
          <a:prstGeom prst="rect">
            <a:avLst/>
          </a:prstGeom>
          <a:noFill/>
        </p:spPr>
      </p:pic>
      <p:pic>
        <p:nvPicPr>
          <p:cNvPr id="11268" name="Picture 4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800600"/>
            <a:ext cx="1609344" cy="1807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lvl="6"/>
            <a:endParaRPr lang="en-U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lvl="6"/>
            <a:endParaRPr lang="en-US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lvl="6"/>
            <a:endParaRPr lang="en-U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lvl="6"/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Pack a snack for your child each day.</a:t>
            </a:r>
          </a:p>
          <a:p>
            <a:pPr lvl="6"/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 accept donated snacks for those students who forget.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2971800"/>
            <a:ext cx="22820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SNACK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50" name="Picture 2" descr="C:\Users\laura.twichell\AppData\Local\Microsoft\Windows\Temporary Internet Files\Content.IE5\7SDGP080\MC9002643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048000"/>
            <a:ext cx="921715" cy="801929"/>
          </a:xfrm>
          <a:prstGeom prst="rect">
            <a:avLst/>
          </a:prstGeom>
          <a:noFill/>
        </p:spPr>
      </p:pic>
      <p:pic>
        <p:nvPicPr>
          <p:cNvPr id="6" name="Picture 2" descr="C:\Users\laura.twichell\AppData\Local\Microsoft\Windows\Temporary Internet Files\Content.IE5\7SDGP080\MC9002643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95600"/>
            <a:ext cx="921715" cy="80192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396240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Folders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IMPORTANT to take home every night and return back to school everyday.</a:t>
            </a:r>
          </a:p>
          <a:p>
            <a:endParaRPr lang="en-US" dirty="0"/>
          </a:p>
          <a:p>
            <a:r>
              <a:rPr lang="en-US" dirty="0" smtClean="0"/>
              <a:t>Make sure to take papers out and initial every night, even if nothing is written from me.</a:t>
            </a:r>
          </a:p>
          <a:p>
            <a:endParaRPr lang="en-US" dirty="0"/>
          </a:p>
          <a:p>
            <a:r>
              <a:rPr lang="en-US" dirty="0" smtClean="0"/>
              <a:t>If there is no mark then there were no problems. I will do my best to write in the folder everyday.</a:t>
            </a:r>
          </a:p>
          <a:p>
            <a:endParaRPr lang="en-US" dirty="0"/>
          </a:p>
          <a:p>
            <a:r>
              <a:rPr lang="en-US" dirty="0" smtClean="0"/>
              <a:t>Send lunch money labeled in an envelope and insert in the pocket pouch inside the folder. I check the pouch daily.</a:t>
            </a:r>
            <a:endParaRPr lang="en-US" dirty="0"/>
          </a:p>
        </p:txBody>
      </p:sp>
      <p:pic>
        <p:nvPicPr>
          <p:cNvPr id="3074" name="Picture 2" descr="C:\Users\laura.twichell\AppData\Local\Microsoft\Windows\Temporary Internet Files\Content.IE5\7SDGP080\MM9100010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70469"/>
            <a:ext cx="1219200" cy="777930"/>
          </a:xfrm>
          <a:prstGeom prst="rect">
            <a:avLst/>
          </a:prstGeom>
          <a:noFill/>
        </p:spPr>
      </p:pic>
      <p:pic>
        <p:nvPicPr>
          <p:cNvPr id="3075" name="Picture 3" descr="C:\Users\laura.twichell\AppData\Local\Microsoft\Windows\Temporary Internet Files\Content.IE5\NG8FM1U8\MC9003252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"/>
            <a:ext cx="1806854" cy="1303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newsletter will come every Friday. This letter will contain information about the week, up coming lessons and events</a:t>
            </a:r>
            <a:r>
              <a:rPr lang="en-US" u="sng" dirty="0" smtClean="0"/>
              <a:t>. Please </a:t>
            </a:r>
            <a:r>
              <a:rPr lang="en-US" dirty="0" smtClean="0"/>
              <a:t>read this and mark your calendars.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u="sng" dirty="0"/>
          </a:p>
        </p:txBody>
      </p:sp>
      <p:pic>
        <p:nvPicPr>
          <p:cNvPr id="4098" name="Picture 2" descr="C:\Users\laura.twichell\AppData\Local\Microsoft\Windows\Temporary Internet Files\Content.IE5\6MAENDH5\MM90023625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33400"/>
            <a:ext cx="914400" cy="914400"/>
          </a:xfrm>
          <a:prstGeom prst="rect">
            <a:avLst/>
          </a:prstGeom>
          <a:noFill/>
        </p:spPr>
      </p:pic>
      <p:pic>
        <p:nvPicPr>
          <p:cNvPr id="4099" name="Picture 3" descr="C:\Users\laura.twichell\AppData\Local\Microsoft\Windows\Temporary Internet Files\Content.IE5\6MAENDH5\MC900390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86200"/>
            <a:ext cx="1362456" cy="1875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Getting Picked Up from School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Please, please, please, send a note in the folder communication section to inform me of ANY changes to your child’s regular schedule.</a:t>
            </a:r>
          </a:p>
          <a:p>
            <a:r>
              <a:rPr lang="en-US" dirty="0" smtClean="0"/>
              <a:t>Call the school or email me if the changes occur during the day.</a:t>
            </a:r>
          </a:p>
          <a:p>
            <a:r>
              <a:rPr lang="en-US" dirty="0" smtClean="0"/>
              <a:t>If you need to pick up a child during the day let me know in the communication section of the folder so that I may have them ready for you.</a:t>
            </a:r>
          </a:p>
          <a:p>
            <a:r>
              <a:rPr lang="en-US" dirty="0" smtClean="0"/>
              <a:t>Failure to do this causes great anxiety on the child and me. If NO note/communication the schools policy is to follow the regular schedule of Parent Pick up, Bus or Kids Club.</a:t>
            </a:r>
            <a:endParaRPr lang="en-US" dirty="0"/>
          </a:p>
        </p:txBody>
      </p:sp>
      <p:pic>
        <p:nvPicPr>
          <p:cNvPr id="5122" name="Picture 2" descr="C:\Users\laura.twichell\AppData\Local\Microsoft\Windows\Temporary Internet Files\Content.IE5\6MAENDH5\MP9004227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1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Words Their Way-Spelling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Spelling will begin around November after the 1</a:t>
            </a:r>
            <a:r>
              <a:rPr lang="en-US" baseline="30000" dirty="0" smtClean="0"/>
              <a:t>st</a:t>
            </a:r>
            <a:r>
              <a:rPr lang="en-US" dirty="0" smtClean="0"/>
              <a:t> marking period.</a:t>
            </a:r>
          </a:p>
          <a:p>
            <a:r>
              <a:rPr lang="en-US" dirty="0" smtClean="0"/>
              <a:t>We will use the Words Their Way program.</a:t>
            </a:r>
          </a:p>
          <a:p>
            <a:r>
              <a:rPr lang="en-US" dirty="0" smtClean="0"/>
              <a:t>Each child will be assessed for their spelling abilities and placed in groups according to ability.</a:t>
            </a:r>
          </a:p>
          <a:p>
            <a:r>
              <a:rPr lang="en-US" dirty="0" smtClean="0"/>
              <a:t>We will practice in the classroom and encourage you to practice at home. Words will come home on a Monday.</a:t>
            </a:r>
            <a:endParaRPr lang="en-US" dirty="0"/>
          </a:p>
        </p:txBody>
      </p:sp>
      <p:pic>
        <p:nvPicPr>
          <p:cNvPr id="6148" name="Picture 4" descr="C:\Users\laura.twichell\AppData\Local\Microsoft\Windows\Temporary Internet Files\Content.IE5\NG8FM1U8\MC9003675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505" y="304801"/>
            <a:ext cx="1371296" cy="1094628"/>
          </a:xfrm>
          <a:prstGeom prst="rect">
            <a:avLst/>
          </a:prstGeom>
          <a:noFill/>
        </p:spPr>
      </p:pic>
      <p:pic>
        <p:nvPicPr>
          <p:cNvPr id="6149" name="Picture 5" descr="C:\Users\laura.twichell\AppData\Local\Microsoft\Windows\Temporary Internet Files\Content.IE5\7SDGP080\MP9004011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12861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 strong understanding of number relationships and operations(using addition and subtraction to solve)</a:t>
            </a:r>
          </a:p>
          <a:p>
            <a:r>
              <a:rPr lang="en-US" dirty="0" smtClean="0"/>
              <a:t>Develop efficient strategies for fact retrieval. This will be done during number talks, math journals and our Math </a:t>
            </a:r>
            <a:r>
              <a:rPr lang="en-US" dirty="0" smtClean="0"/>
              <a:t>Language/Vocabulary</a:t>
            </a:r>
            <a:r>
              <a:rPr lang="en-US" dirty="0" smtClean="0"/>
              <a:t> </a:t>
            </a:r>
            <a:r>
              <a:rPr lang="en-US" dirty="0" smtClean="0"/>
              <a:t>board.</a:t>
            </a:r>
          </a:p>
          <a:p>
            <a:pPr lvl="7"/>
            <a:endParaRPr lang="en-US" dirty="0"/>
          </a:p>
        </p:txBody>
      </p:sp>
      <p:pic>
        <p:nvPicPr>
          <p:cNvPr id="7170" name="Picture 2" descr="C:\Users\laura.twichell\AppData\Local\Microsoft\Windows\Temporary Internet Files\Content.IE5\7SDGP080\MC9002906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2065699" cy="1709596"/>
          </a:xfrm>
          <a:prstGeom prst="rect">
            <a:avLst/>
          </a:prstGeom>
          <a:noFill/>
        </p:spPr>
      </p:pic>
      <p:pic>
        <p:nvPicPr>
          <p:cNvPr id="7171" name="Picture 3" descr="C:\Users\laura.twichell\AppData\Local\Microsoft\Windows\Temporary Internet Files\Content.IE5\7SDGP080\MC9001302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552138"/>
            <a:ext cx="2514600" cy="230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Reading/Language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READ, READ, READ with your child at home.</a:t>
            </a:r>
            <a:endParaRPr lang="en-US" dirty="0"/>
          </a:p>
          <a:p>
            <a:r>
              <a:rPr lang="en-US" dirty="0" smtClean="0"/>
              <a:t>Little white paper books will come home. The students must read the book to 2 different people and they sign their name on the book.</a:t>
            </a:r>
          </a:p>
          <a:p>
            <a:r>
              <a:rPr lang="en-US" dirty="0" smtClean="0"/>
              <a:t>Return the book to school signed. Once I have checked in the book the child may return it to home to keep.</a:t>
            </a:r>
          </a:p>
          <a:p>
            <a:r>
              <a:rPr lang="en-US" dirty="0" smtClean="0"/>
              <a:t>Reading strategies taught in the classroom are attached to this packet in the back.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 descr="C:\Users\laura.twichell\AppData\Local\Microsoft\Windows\Temporary Internet Files\Content.IE5\7SDGP080\MC9003908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462735" cy="1811426"/>
          </a:xfrm>
          <a:prstGeom prst="rect">
            <a:avLst/>
          </a:prstGeom>
          <a:noFill/>
        </p:spPr>
      </p:pic>
      <p:pic>
        <p:nvPicPr>
          <p:cNvPr id="8195" name="Picture 3" descr="C:\Users\laura.twichell\AppData\Local\Microsoft\Windows\Temporary Internet Files\Content.IE5\6MAENDH5\MC9003907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0"/>
            <a:ext cx="1745590" cy="1804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report card is itemized according to the State Curriculum, The Common Core.</a:t>
            </a:r>
          </a:p>
          <a:p>
            <a:r>
              <a:rPr lang="en-US" dirty="0" smtClean="0"/>
              <a:t>Some items will not be marked as the standard has not been taught yet and or has not been assessed for that marking period.</a:t>
            </a:r>
          </a:p>
          <a:p>
            <a:endParaRPr lang="en-US" dirty="0"/>
          </a:p>
        </p:txBody>
      </p:sp>
      <p:pic>
        <p:nvPicPr>
          <p:cNvPr id="9218" name="Picture 2" descr="C:\Users\laura.twichell\AppData\Local\Microsoft\Windows\Temporary Internet Files\Content.IE5\SEXKC8GK\MC9102176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1811426" cy="1665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577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Folders</vt:lpstr>
      <vt:lpstr>Weekly Newsletter</vt:lpstr>
      <vt:lpstr>Getting Picked Up from School</vt:lpstr>
      <vt:lpstr>Words Their Way-Spelling</vt:lpstr>
      <vt:lpstr>Math</vt:lpstr>
      <vt:lpstr>Reading/Language Arts</vt:lpstr>
      <vt:lpstr>Report Cards</vt:lpstr>
      <vt:lpstr>Behavior Procedures</vt:lpstr>
      <vt:lpstr>Volunteering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2014-08-08T15:31:21Z</dcterms:created>
  <dcterms:modified xsi:type="dcterms:W3CDTF">2015-07-27T19:48:39Z</dcterms:modified>
</cp:coreProperties>
</file>